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06D808-E902-4653-B631-8BB2D8C1F690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3A6107-9F01-4D03-91FB-44279EF81D6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0078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4C60397-05DC-453C-BA08-636CCCE149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198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FB6AEF-3F34-4735-9EAA-24DF70E559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7470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B70C3A-4D41-47CA-B1D5-B383AC13F8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35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321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28BCFC-CB89-4BF5-BF51-7E5886F5A5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87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CA11FF-9CE9-45AD-A085-A431E91DFF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8030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99E9CB-83BA-4761-AAD5-B1FB0F5FA2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82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DBDCCD-0013-46AD-9108-6C141795E6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382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C40403-239C-4D47-B75A-4931B7F8B0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5101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42A294-8477-4BEC-A57A-E451B216DD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834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C35CD1-D22D-45CF-94E5-AEB0D6E74F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549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Comfort, comfort ye my people,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speak ye peace, thus </a:t>
            </a:r>
            <a:r>
              <a:rPr lang="en-GB" dirty="0" err="1"/>
              <a:t>saith</a:t>
            </a:r>
            <a:r>
              <a:rPr lang="en-GB" dirty="0"/>
              <a:t> our God;</a:t>
            </a:r>
            <a:endParaRPr lang="en-NZ" dirty="0"/>
          </a:p>
          <a:p>
            <a:r>
              <a:rPr lang="en-GB" dirty="0"/>
              <a:t>	comfort those who sit in darkness,</a:t>
            </a:r>
            <a:endParaRPr lang="en-NZ" dirty="0"/>
          </a:p>
          <a:p>
            <a:r>
              <a:rPr lang="en-GB" dirty="0"/>
              <a:t>		mourning ’</a:t>
            </a:r>
            <a:r>
              <a:rPr lang="en-GB" dirty="0" err="1"/>
              <a:t>neath</a:t>
            </a:r>
            <a:r>
              <a:rPr lang="en-GB" dirty="0"/>
              <a:t> their sorrow’s load.</a:t>
            </a:r>
            <a:endParaRPr lang="en-NZ" dirty="0"/>
          </a:p>
          <a:p>
            <a:r>
              <a:rPr lang="en-GB" dirty="0"/>
              <a:t>	Speak ye to Jerusalem</a:t>
            </a:r>
            <a:endParaRPr lang="en-NZ" dirty="0"/>
          </a:p>
          <a:p>
            <a:r>
              <a:rPr lang="en-GB" dirty="0"/>
              <a:t>		of the peace that waits for them;</a:t>
            </a:r>
            <a:endParaRPr lang="en-NZ" dirty="0"/>
          </a:p>
          <a:p>
            <a:r>
              <a:rPr lang="en-GB" dirty="0"/>
              <a:t>	tell her that her sins I cover</a:t>
            </a:r>
            <a:endParaRPr lang="en-NZ" dirty="0"/>
          </a:p>
          <a:p>
            <a:r>
              <a:rPr lang="en-GB" dirty="0"/>
              <a:t>		and her warfare now is over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the herald’s voice is crying</a:t>
            </a:r>
            <a:endParaRPr lang="en-NZ" dirty="0"/>
          </a:p>
          <a:p>
            <a:r>
              <a:rPr lang="en-GB" dirty="0"/>
              <a:t>		in the desert far and near,</a:t>
            </a:r>
            <a:endParaRPr lang="en-NZ" dirty="0"/>
          </a:p>
          <a:p>
            <a:r>
              <a:rPr lang="en-GB" dirty="0"/>
              <a:t>	bidding all men to repentance,</a:t>
            </a:r>
            <a:endParaRPr lang="en-NZ" dirty="0"/>
          </a:p>
          <a:p>
            <a:r>
              <a:rPr lang="en-GB" dirty="0"/>
              <a:t>		since the kingdom now is here.</a:t>
            </a:r>
            <a:endParaRPr lang="en-NZ" dirty="0"/>
          </a:p>
          <a:p>
            <a:r>
              <a:rPr lang="en-GB" dirty="0"/>
              <a:t>	O that warning cry obey!</a:t>
            </a:r>
            <a:endParaRPr lang="en-NZ" dirty="0"/>
          </a:p>
          <a:p>
            <a:r>
              <a:rPr lang="en-GB" dirty="0"/>
              <a:t>		Now prepare for God a way;</a:t>
            </a:r>
            <a:endParaRPr lang="en-NZ" dirty="0"/>
          </a:p>
          <a:p>
            <a:r>
              <a:rPr lang="en-GB" dirty="0"/>
              <a:t>	let the valleys rise to meet him</a:t>
            </a:r>
            <a:endParaRPr lang="en-NZ" dirty="0"/>
          </a:p>
          <a:p>
            <a:r>
              <a:rPr lang="en-GB" dirty="0"/>
              <a:t>		and the hills bow down to greet him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Make ye straight what long was crooked,</a:t>
            </a:r>
            <a:endParaRPr lang="en-NZ" dirty="0"/>
          </a:p>
          <a:p>
            <a:r>
              <a:rPr lang="en-GB" dirty="0"/>
              <a:t>		make the rougher places plain;</a:t>
            </a:r>
            <a:endParaRPr lang="en-NZ" dirty="0"/>
          </a:p>
          <a:p>
            <a:r>
              <a:rPr lang="en-GB" dirty="0"/>
              <a:t>	let your hearts be true and humble,</a:t>
            </a:r>
            <a:endParaRPr lang="en-NZ" dirty="0"/>
          </a:p>
          <a:p>
            <a:r>
              <a:rPr lang="en-GB" dirty="0"/>
              <a:t>		as befits his holy reign.</a:t>
            </a:r>
            <a:endParaRPr lang="en-NZ" dirty="0"/>
          </a:p>
          <a:p>
            <a:r>
              <a:rPr lang="en-GB" dirty="0"/>
              <a:t>	For the glory of the Lord</a:t>
            </a:r>
            <a:endParaRPr lang="en-NZ" dirty="0"/>
          </a:p>
          <a:p>
            <a:r>
              <a:rPr lang="en-GB" dirty="0"/>
              <a:t>		now o’er earth is shed abroad;</a:t>
            </a:r>
            <a:endParaRPr lang="en-NZ" dirty="0"/>
          </a:p>
          <a:p>
            <a:r>
              <a:rPr lang="en-GB" dirty="0"/>
              <a:t>	and all flesh shall see the token</a:t>
            </a:r>
            <a:endParaRPr lang="en-NZ" dirty="0"/>
          </a:p>
          <a:p>
            <a:r>
              <a:rPr lang="en-GB" dirty="0"/>
              <a:t>		that his word is never broken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Isaiah 40:1–5. Johannes </a:t>
            </a:r>
            <a:r>
              <a:rPr lang="en-GB" sz="1000" dirty="0" err="1"/>
              <a:t>Olearius</a:t>
            </a:r>
            <a:r>
              <a:rPr lang="en-GB" sz="1000" dirty="0"/>
              <a:t>, 1671; tr. Catherine </a:t>
            </a:r>
            <a:r>
              <a:rPr lang="en-GB" sz="1000" dirty="0" err="1"/>
              <a:t>Winkworth</a:t>
            </a:r>
            <a:r>
              <a:rPr lang="en-GB" sz="1000" dirty="0"/>
              <a:t>, 1863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 harm. </a:t>
            </a:r>
            <a:r>
              <a:rPr lang="en-GB" sz="1000" i="1" dirty="0" err="1"/>
              <a:t>Koraalboek</a:t>
            </a:r>
            <a:r>
              <a:rPr lang="en-GB" sz="1000" i="1" dirty="0"/>
              <a:t> </a:t>
            </a:r>
            <a:r>
              <a:rPr lang="en-GB" sz="1000" i="1" dirty="0" err="1"/>
              <a:t>vir</a:t>
            </a:r>
            <a:r>
              <a:rPr lang="en-GB" sz="1000" i="1" dirty="0"/>
              <a:t> Psalms en </a:t>
            </a:r>
            <a:r>
              <a:rPr lang="en-GB" sz="1000" i="1" dirty="0" err="1"/>
              <a:t>Gesange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2014-03-01T07:48:59Z</dcterms:created>
  <dcterms:modified xsi:type="dcterms:W3CDTF">2014-03-01T07:50:15Z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